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286AFC"/>
    <a:srgbClr val="8DA0CC"/>
    <a:srgbClr val="3A6CC9"/>
    <a:srgbClr val="256FBB"/>
    <a:srgbClr val="25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3" autoAdjust="0"/>
    <p:restoredTop sz="94660"/>
  </p:normalViewPr>
  <p:slideViewPr>
    <p:cSldViewPr>
      <p:cViewPr>
        <p:scale>
          <a:sx n="90" d="100"/>
          <a:sy n="90" d="100"/>
        </p:scale>
        <p:origin x="-53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62A5-1A47-4D80-8BE6-68996A2A0B6B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F5E5-F7FA-4EF4-B856-655B6503BE8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62A5-1A47-4D80-8BE6-68996A2A0B6B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F5E5-F7FA-4EF4-B856-655B6503BE8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62A5-1A47-4D80-8BE6-68996A2A0B6B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F5E5-F7FA-4EF4-B856-655B6503BE8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62A5-1A47-4D80-8BE6-68996A2A0B6B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F5E5-F7FA-4EF4-B856-655B6503BE8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62A5-1A47-4D80-8BE6-68996A2A0B6B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F5E5-F7FA-4EF4-B856-655B6503BE8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62A5-1A47-4D80-8BE6-68996A2A0B6B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F5E5-F7FA-4EF4-B856-655B6503BE8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62A5-1A47-4D80-8BE6-68996A2A0B6B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F5E5-F7FA-4EF4-B856-655B6503BE8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62A5-1A47-4D80-8BE6-68996A2A0B6B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F5E5-F7FA-4EF4-B856-655B6503BE8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62A5-1A47-4D80-8BE6-68996A2A0B6B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F5E5-F7FA-4EF4-B856-655B6503BE8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62A5-1A47-4D80-8BE6-68996A2A0B6B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F5E5-F7FA-4EF4-B856-655B6503BE8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62A5-1A47-4D80-8BE6-68996A2A0B6B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F5E5-F7FA-4EF4-B856-655B6503BE8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62A5-1A47-4D80-8BE6-68996A2A0B6B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F5E5-F7FA-4EF4-B856-655B6503BE8E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A6C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 rot="20664431">
            <a:off x="1050488" y="5234798"/>
            <a:ext cx="1216372" cy="753508"/>
          </a:xfrm>
        </p:spPr>
        <p:txBody>
          <a:bodyPr>
            <a:prstTxWarp prst="textCanUp">
              <a:avLst/>
            </a:prstTxWarp>
            <a:normAutofit/>
          </a:bodyPr>
          <a:lstStyle/>
          <a:p>
            <a:r>
              <a:rPr lang="de-DE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MACD</a:t>
            </a:r>
            <a:endParaRPr lang="de-DE" sz="200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Textfeld 5"/>
          <p:cNvSpPr txBox="1"/>
          <p:nvPr/>
        </p:nvSpPr>
        <p:spPr>
          <a:xfrm rot="416799">
            <a:off x="587052" y="3981954"/>
            <a:ext cx="68352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spc="-150" dirty="0" err="1" smtClean="0">
                <a:ln w="15875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Risk</a:t>
            </a:r>
            <a:r>
              <a:rPr lang="de-DE" sz="7200" spc="-150" dirty="0" smtClean="0">
                <a:ln w="15875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/</a:t>
            </a:r>
            <a:r>
              <a:rPr lang="de-DE" sz="7200" spc="-150" dirty="0" err="1" smtClean="0">
                <a:ln w="15875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Reward</a:t>
            </a:r>
            <a:endParaRPr lang="de-DE" sz="7200" spc="-150" dirty="0">
              <a:ln w="15875"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139952" y="429309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spc="-150" dirty="0" err="1">
                <a:ln w="15875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Momentum</a:t>
            </a:r>
            <a:endParaRPr lang="de-DE" sz="2400" spc="-150" dirty="0">
              <a:ln w="15875"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 rot="21118012">
            <a:off x="3461933" y="960272"/>
            <a:ext cx="1900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spc="-150" dirty="0" err="1">
                <a:ln w="15875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Oscillator</a:t>
            </a:r>
            <a:endParaRPr lang="de-DE" sz="3200" spc="-150" dirty="0">
              <a:ln w="15875"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508104" y="494116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spc="-150" dirty="0">
                <a:ln w="15875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Rate </a:t>
            </a:r>
            <a:r>
              <a:rPr lang="de-DE" sz="2400" spc="-150" dirty="0" err="1">
                <a:ln w="15875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of</a:t>
            </a:r>
            <a:r>
              <a:rPr lang="de-DE" sz="2400" spc="-150" dirty="0">
                <a:ln w="15875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 Change</a:t>
            </a:r>
          </a:p>
        </p:txBody>
      </p:sp>
      <p:sp>
        <p:nvSpPr>
          <p:cNvPr id="10" name="Textfeld 9"/>
          <p:cNvSpPr txBox="1"/>
          <p:nvPr/>
        </p:nvSpPr>
        <p:spPr>
          <a:xfrm rot="809291">
            <a:off x="467544" y="1484784"/>
            <a:ext cx="5688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400" spc="-150" dirty="0">
                <a:ln w="15875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</a:rPr>
              <a:t>If </a:t>
            </a:r>
            <a:r>
              <a:rPr lang="en-US" sz="2400" spc="-150" dirty="0" err="1">
                <a:ln w="15875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</a:rPr>
              <a:t>trendFlag</a:t>
            </a:r>
            <a:r>
              <a:rPr lang="en-US" sz="2400" spc="-150" dirty="0">
                <a:ln w="15875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</a:rPr>
              <a:t> &lt; 0 And </a:t>
            </a:r>
            <a:r>
              <a:rPr lang="en-US" sz="2400" spc="-150" dirty="0" err="1">
                <a:ln w="15875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</a:rPr>
              <a:t>trendFlag</a:t>
            </a:r>
            <a:r>
              <a:rPr lang="en-US" sz="2400" spc="-150" dirty="0">
                <a:ln w="15875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</a:rPr>
              <a:t>[1] &gt; 0 Then</a:t>
            </a:r>
            <a:br>
              <a:rPr lang="en-US" sz="2400" spc="-150" dirty="0">
                <a:ln w="15875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endParaRPr lang="en-US" sz="2400" spc="-150" dirty="0">
              <a:ln w="15875"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14090"/>
              </a:clrFrom>
              <a:clrTo>
                <a:srgbClr val="014090">
                  <a:alpha val="0"/>
                </a:srgbClr>
              </a:clrTo>
            </a:clrChange>
          </a:blip>
          <a:srcRect l="20687" t="17370" r="16591" b="10669"/>
          <a:stretch>
            <a:fillRect/>
          </a:stretch>
        </p:blipFill>
        <p:spPr bwMode="auto">
          <a:xfrm rot="839365">
            <a:off x="5796481" y="4098764"/>
            <a:ext cx="2252835" cy="1816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18" name="Ellipse 17"/>
          <p:cNvSpPr/>
          <p:nvPr/>
        </p:nvSpPr>
        <p:spPr>
          <a:xfrm rot="20139607">
            <a:off x="5238641" y="609336"/>
            <a:ext cx="2727148" cy="6269078"/>
          </a:xfrm>
          <a:prstGeom prst="ellipse">
            <a:avLst/>
          </a:prstGeom>
          <a:noFill/>
          <a:ln w="165100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Manfred\Desktop\Einiges und HTTA HP\2016-02-02_14560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286AFC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0800613">
            <a:off x="5017274" y="628119"/>
            <a:ext cx="4399628" cy="4447469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21247390">
            <a:off x="733463" y="2839135"/>
            <a:ext cx="9651655" cy="1470025"/>
          </a:xfrm>
          <a:noFill/>
          <a:ln cap="sq">
            <a:noFill/>
            <a:bevel/>
          </a:ln>
          <a:effectLst>
            <a:outerShdw blurRad="1270000" dist="2540000" dir="21540000" sx="115000" sy="115000" algn="ctr" rotWithShape="0">
              <a:srgbClr val="000000">
                <a:alpha val="46000"/>
              </a:srgbClr>
            </a:outerShdw>
          </a:effectLst>
          <a:scene3d>
            <a:camera prst="orthographicFront">
              <a:rot lat="21594000" lon="1800000" rev="0"/>
            </a:camera>
            <a:lightRig rig="glow" dir="t">
              <a:rot lat="0" lon="0" rev="0"/>
            </a:lightRig>
          </a:scene3d>
          <a:sp3d/>
        </p:spPr>
        <p:txBody>
          <a:bodyPr vert="horz" wrap="none" lIns="36000" rIns="432000" anchor="ctr" anchorCtr="0">
            <a:prstTxWarp prst="textPlain">
              <a:avLst/>
            </a:prstTxWarp>
            <a:noAutofit/>
            <a:sp3d extrusionH="57150" contourW="12700">
              <a:bevelT w="38100" h="38100"/>
              <a:extrusionClr>
                <a:schemeClr val="accent4">
                  <a:lumMod val="60000"/>
                  <a:lumOff val="40000"/>
                </a:schemeClr>
              </a:extrusionClr>
              <a:contourClr>
                <a:schemeClr val="accent4">
                  <a:lumMod val="40000"/>
                  <a:lumOff val="60000"/>
                </a:schemeClr>
              </a:contourClr>
            </a:sp3d>
          </a:bodyPr>
          <a:lstStyle/>
          <a:p>
            <a:r>
              <a:rPr lang="de-DE" sz="9600" dirty="0" smtClean="0">
                <a:ln w="5715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4">
                      <a:lumMod val="75000"/>
                      <a:alpha val="60000"/>
                    </a:schemeClr>
                  </a:glow>
                  <a:outerShdw blurRad="609600" dist="254000" dir="10320000" sx="1000" sy="1000" algn="ctr" rotWithShape="0">
                    <a:srgbClr val="000000"/>
                  </a:outerShdw>
                </a:effectLst>
                <a:latin typeface="Berlin Sans FB" pitchFamily="34" charset="0"/>
              </a:rPr>
              <a:t>TRENDFOLGER</a:t>
            </a:r>
            <a:endParaRPr lang="de-DE" sz="9600" dirty="0">
              <a:ln w="57150"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101600">
                  <a:schemeClr val="accent4">
                    <a:lumMod val="75000"/>
                    <a:alpha val="60000"/>
                  </a:schemeClr>
                </a:glow>
                <a:outerShdw blurRad="609600" dist="254000" dir="10320000" sx="1000" sy="1000" algn="ctr" rotWithShape="0">
                  <a:srgbClr val="000000"/>
                </a:outerShdw>
              </a:effectLst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TRENDFOLGER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Manfred Schweng</dc:creator>
  <cp:lastModifiedBy>Manfred Schweng</cp:lastModifiedBy>
  <cp:revision>38</cp:revision>
  <dcterms:created xsi:type="dcterms:W3CDTF">2016-02-02T12:14:21Z</dcterms:created>
  <dcterms:modified xsi:type="dcterms:W3CDTF">2016-02-02T17:27:02Z</dcterms:modified>
</cp:coreProperties>
</file>